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1" r:id="rId7"/>
    <p:sldId id="265" r:id="rId8"/>
    <p:sldId id="26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141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2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3734E-7F41-DE42-B64A-98902D7CCF8F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DB508-397F-BE4C-B12D-27528956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74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A6C15-61AB-5209-F8D2-D3A66692C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D19379-6A90-CBDA-C5A5-56E71A0F7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16BD93-C3E0-EFF1-C6CD-268E3DE3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D3B8C6-8962-B7F0-6CEA-43214F98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444720-350E-90D7-E328-4094C80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0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775BA-5934-0294-D040-17EC57B2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4FC603-985E-21CB-65B2-6474D9F71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AD0FEB-7883-9D1C-1223-E614E8D99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0A7E58-5858-2422-6169-E906078A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E0CA43-5907-BD5C-6844-1EE2CE84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23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D019401-F11F-680F-93CF-D08856A93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0202B2-CBDF-7C37-E88C-D4D5D8AED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C816BD-00F7-6AE8-9830-F5B1DDA5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F0FA1B-FAB8-6B00-61D5-B186C082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45B15E-2008-95A2-4914-CD439EC3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42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5E9E9E-3207-F5FA-DDFF-25544275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CB304B-435B-1DC4-3C70-B07447D2A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908EBD-DC48-8311-70A7-9177936D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FC34C-0E3C-9023-412E-4D7B62BAB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39A2D4-3B9D-AD9F-18B4-23929052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36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948B5-90FF-3959-465E-54DA8E957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8FB06D-204E-7B38-61CC-02BEB823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87B9F1-4D16-E0EB-75E7-FE4BF552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538D3-B7CD-19DE-F708-7FD7D0ED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5FA801-E3F7-7EBB-0B40-0D61E349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1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26D145-5A9F-71CD-A49F-1773D497C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7EFD3D-F75C-2F84-C13D-A09FA575F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BF5034-1C1D-B5D0-717A-62A9DCBBA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9918D4-F21A-FE4A-0AB8-BFD9D534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C83D32-1857-8CB6-A9BD-A8D95CC8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6306BC-64FA-EA6A-C4B7-40F2B0DB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57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12DF59-64C4-532A-4333-A710EEF08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9A27E7-D604-0770-2874-B00C82405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929773-9ED6-39C6-8ADD-94298838E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EE8B259-5356-C528-FEE5-BD99B13A8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015353-EC18-FF36-0C29-F248E771E0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2821DE1-7F35-95AE-7ABA-DD4E3D64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8B698F4-D085-A36B-C764-09550EC5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1ADD571-C799-C70C-975A-86E1366E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87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E6C653-E4B4-3826-2ED9-3563E4278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A01A64-5A15-6D06-219A-D86F47921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7A9082D-D4B3-1940-B84D-E7F8B20B0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10BC85-5D70-10D2-60FB-CE94F034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4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691E3D-9A3A-8404-C0DF-3810DDE0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D75097-7194-EC6C-E628-7E89A498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0453F0-65D3-5E50-8939-8E0720E2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29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95D769-CF32-BA3E-84BC-54CBB61AF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007234-B127-1269-A081-DB079DFCE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11F152-2522-2777-F242-1CA39E4FB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D7681C-DDA7-708B-1F0B-44BB095C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C97684-75C4-6255-2DF1-C8448718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3F5FCF-B495-2227-9AFE-2FC2D1B34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99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6114A7-CA3F-52CC-B491-0C05A3DDB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796328-5D8C-154F-D9D6-C37B18E14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1F2DD9-36D1-827A-AF89-8D3542970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05F087-2F54-1CBA-EFC3-2BC427AA7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056748-CA14-31CF-22B8-E69FE4AA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8D16B9-48AA-86EB-813F-55389A603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9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529C37-B885-62E5-47BE-75BD5FC02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D02DDF-B2C2-85E6-655E-8026056AA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8F3F0A-50F3-987D-A01F-E5DBF3D63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D268C-1082-7C47-B9AC-FA9309629B19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254B48-A212-53C4-A121-F64C7367C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36D61F-60CE-BD4E-8209-39FC27A70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21891-C5E0-D34E-AB46-555D156B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34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041B87-657E-EDA6-DBF2-E80C735AFEF0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b="1" i="1">
                <a:latin typeface="Comic Sans MS" pitchFamily="66"/>
              </a:rPr>
              <a:t>TOURNOI NOUVELLE AQUITAINE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4C61DB-C435-0290-53C3-028113F4F54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sz="3600" b="1" i="1">
                <a:latin typeface="Comic Sans MS" pitchFamily="66"/>
              </a:rPr>
              <a:t>M13 – M14 – M15F</a:t>
            </a:r>
          </a:p>
          <a:p>
            <a:pPr lvl="0"/>
            <a:r>
              <a:rPr lang="fr-FR" sz="3600" b="1" i="1">
                <a:latin typeface="Comic Sans MS" pitchFamily="66"/>
              </a:rPr>
              <a:t>SAISON 2022 /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CDAAA-DFEE-66A8-16EF-4649FB08BC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816229"/>
            <a:ext cx="10515600" cy="1325563"/>
          </a:xfrm>
        </p:spPr>
        <p:txBody>
          <a:bodyPr anchorCtr="1"/>
          <a:lstStyle/>
          <a:p>
            <a:pPr lvl="0" algn="ctr"/>
            <a:r>
              <a:rPr lang="fr-FR" sz="3600" b="1" i="1" dirty="0">
                <a:latin typeface="Comic Sans MS" pitchFamily="66"/>
              </a:rPr>
              <a:t>TOURNOI</a:t>
            </a:r>
            <a:r>
              <a:rPr lang="fr-FR" b="1" i="1" dirty="0">
                <a:latin typeface="Comic Sans MS" pitchFamily="66"/>
              </a:rPr>
              <a:t> </a:t>
            </a:r>
            <a:r>
              <a:rPr lang="fr-FR" sz="3600" b="1" i="1" dirty="0">
                <a:latin typeface="Comic Sans MS" pitchFamily="66"/>
              </a:rPr>
              <a:t>NOUVELLE</a:t>
            </a:r>
            <a:r>
              <a:rPr lang="fr-FR" b="1" i="1" dirty="0">
                <a:latin typeface="Comic Sans MS" pitchFamily="66"/>
              </a:rPr>
              <a:t> AQUITAINE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E09DBA-719D-6E46-809A-A8766B6FBE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lvl="0"/>
            <a:r>
              <a:rPr lang="fr-FR" dirty="0">
                <a:latin typeface="Comic Sans MS" pitchFamily="66"/>
              </a:rPr>
              <a:t>PARTICIPANTS :</a:t>
            </a:r>
          </a:p>
          <a:p>
            <a:pPr lvl="2"/>
            <a:r>
              <a:rPr lang="fr-FR" dirty="0">
                <a:latin typeface="Comic Sans MS" pitchFamily="66"/>
              </a:rPr>
              <a:t>12 Equipes sélections départementales par catégorie</a:t>
            </a:r>
          </a:p>
          <a:p>
            <a:pPr lvl="2"/>
            <a:r>
              <a:rPr lang="fr-FR" dirty="0">
                <a:latin typeface="Comic Sans MS" pitchFamily="66"/>
              </a:rPr>
              <a:t>CD64 (1) – CD 64(2)</a:t>
            </a:r>
          </a:p>
          <a:p>
            <a:pPr lvl="2"/>
            <a:r>
              <a:rPr lang="fr-FR" dirty="0">
                <a:latin typeface="Comic Sans MS" pitchFamily="66"/>
              </a:rPr>
              <a:t>CD33(1) – CD33(2)</a:t>
            </a:r>
          </a:p>
          <a:p>
            <a:pPr lvl="2"/>
            <a:r>
              <a:rPr lang="fr-FR" dirty="0">
                <a:latin typeface="Comic Sans MS" pitchFamily="66"/>
              </a:rPr>
              <a:t>CD 79 / 86</a:t>
            </a:r>
          </a:p>
          <a:p>
            <a:pPr lvl="2"/>
            <a:r>
              <a:rPr lang="fr-FR" dirty="0">
                <a:latin typeface="Comic Sans MS" pitchFamily="66"/>
              </a:rPr>
              <a:t>CD87 / 23</a:t>
            </a:r>
          </a:p>
          <a:p>
            <a:pPr lvl="2"/>
            <a:r>
              <a:rPr lang="fr-FR" dirty="0">
                <a:latin typeface="Comic Sans MS" pitchFamily="66"/>
              </a:rPr>
              <a:t>CD16</a:t>
            </a:r>
          </a:p>
          <a:p>
            <a:pPr lvl="2"/>
            <a:r>
              <a:rPr lang="fr-FR" dirty="0">
                <a:latin typeface="Comic Sans MS" pitchFamily="66"/>
              </a:rPr>
              <a:t>CD17</a:t>
            </a:r>
          </a:p>
          <a:p>
            <a:pPr lvl="2"/>
            <a:r>
              <a:rPr lang="fr-FR" dirty="0">
                <a:latin typeface="Comic Sans MS" pitchFamily="66"/>
              </a:rPr>
              <a:t>CD19</a:t>
            </a:r>
          </a:p>
          <a:p>
            <a:pPr lvl="2"/>
            <a:r>
              <a:rPr lang="fr-FR" dirty="0">
                <a:latin typeface="Comic Sans MS" pitchFamily="66"/>
              </a:rPr>
              <a:t>CD24</a:t>
            </a:r>
          </a:p>
          <a:p>
            <a:pPr lvl="2"/>
            <a:r>
              <a:rPr lang="fr-FR" dirty="0">
                <a:latin typeface="Comic Sans MS" pitchFamily="66"/>
              </a:rPr>
              <a:t>CD40</a:t>
            </a:r>
          </a:p>
          <a:p>
            <a:pPr lvl="2"/>
            <a:r>
              <a:rPr lang="fr-FR" dirty="0">
                <a:latin typeface="Comic Sans MS" pitchFamily="66"/>
              </a:rPr>
              <a:t>CD47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08BD8-23F9-00EF-893C-19B6CDE992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877189"/>
            <a:ext cx="10515600" cy="1325563"/>
          </a:xfrm>
        </p:spPr>
        <p:txBody>
          <a:bodyPr anchorCtr="1"/>
          <a:lstStyle/>
          <a:p>
            <a:pPr lvl="0" algn="ctr"/>
            <a:r>
              <a:rPr lang="fr-FR" dirty="0">
                <a:latin typeface="Comic Sans MS" pitchFamily="66"/>
              </a:rPr>
              <a:t>DEROULEMENT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5983B6-0D90-00E4-D19E-904E1F62D6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325497"/>
            <a:ext cx="10515600" cy="4351338"/>
          </a:xfrm>
        </p:spPr>
        <p:txBody>
          <a:bodyPr/>
          <a:lstStyle/>
          <a:p>
            <a:pPr lvl="0"/>
            <a:r>
              <a:rPr lang="fr-FR" b="1" i="1" dirty="0"/>
              <a:t> </a:t>
            </a:r>
            <a:r>
              <a:rPr lang="fr-FR" b="1" i="1" dirty="0">
                <a:latin typeface="Comic Sans MS" pitchFamily="66"/>
              </a:rPr>
              <a:t>4 DATES </a:t>
            </a:r>
            <a:r>
              <a:rPr lang="fr-FR" dirty="0">
                <a:latin typeface="Comic Sans MS" pitchFamily="66"/>
              </a:rPr>
              <a:t>:</a:t>
            </a:r>
          </a:p>
          <a:p>
            <a:pPr lvl="2"/>
            <a:r>
              <a:rPr lang="fr-FR" b="1" dirty="0">
                <a:latin typeface="Comic Sans MS" pitchFamily="66"/>
              </a:rPr>
              <a:t> </a:t>
            </a:r>
            <a:r>
              <a:rPr lang="fr-FR" b="1" i="1" dirty="0">
                <a:latin typeface="Comic Sans MS" pitchFamily="66"/>
              </a:rPr>
              <a:t>4 Février 2023 journée brassage : 4 plateaux de 3 équipes</a:t>
            </a:r>
          </a:p>
          <a:p>
            <a:pPr lvl="2"/>
            <a:r>
              <a:rPr lang="fr-FR" b="1" i="1" dirty="0">
                <a:latin typeface="Comic Sans MS" pitchFamily="66"/>
              </a:rPr>
              <a:t>18 Février 2023 journée brassage : 4 plateaux de 3 équipes</a:t>
            </a:r>
          </a:p>
          <a:p>
            <a:pPr lvl="2"/>
            <a:r>
              <a:rPr lang="fr-FR" b="1" i="1" dirty="0">
                <a:latin typeface="Comic Sans MS" pitchFamily="66"/>
              </a:rPr>
              <a:t>15 Avril 2023   journée brassage : 4 plateaux de 3 équipes</a:t>
            </a:r>
          </a:p>
          <a:p>
            <a:pPr lvl="2"/>
            <a:r>
              <a:rPr lang="fr-FR" b="1" i="1" dirty="0">
                <a:latin typeface="Comic Sans MS" pitchFamily="66"/>
              </a:rPr>
              <a:t>22 Avril 2023   Journée Finale à Périgueux </a:t>
            </a:r>
          </a:p>
          <a:p>
            <a:pPr lvl="0"/>
            <a:r>
              <a:rPr lang="fr-FR" b="1" i="1" dirty="0">
                <a:latin typeface="Comic Sans MS" pitchFamily="66"/>
              </a:rPr>
              <a:t>PARTICIPATION</a:t>
            </a:r>
          </a:p>
          <a:p>
            <a:pPr lvl="2"/>
            <a:r>
              <a:rPr lang="fr-FR" b="1" i="1" dirty="0">
                <a:latin typeface="Comic Sans MS" pitchFamily="66"/>
              </a:rPr>
              <a:t>3 équipes par CD :</a:t>
            </a:r>
          </a:p>
          <a:p>
            <a:pPr lvl="3"/>
            <a:r>
              <a:rPr lang="fr-FR" sz="2000" b="1" i="1" dirty="0">
                <a:latin typeface="Comic Sans MS" pitchFamily="66"/>
              </a:rPr>
              <a:t>1 équipe M13 jeu à XV : 23 joueurs</a:t>
            </a:r>
          </a:p>
          <a:p>
            <a:pPr lvl="3"/>
            <a:r>
              <a:rPr lang="fr-FR" sz="2000" b="1" i="1" dirty="0">
                <a:latin typeface="Comic Sans MS" pitchFamily="66"/>
              </a:rPr>
              <a:t>1 équipe M14 jeu à XV : 23 joueurs</a:t>
            </a:r>
          </a:p>
          <a:p>
            <a:pPr lvl="3"/>
            <a:r>
              <a:rPr lang="fr-FR" sz="2000" b="1" i="1" dirty="0">
                <a:latin typeface="Comic Sans MS" pitchFamily="66"/>
              </a:rPr>
              <a:t>1 équipe M15F jeu à 10 : 15 joueuses</a:t>
            </a:r>
          </a:p>
          <a:p>
            <a:pPr lvl="0"/>
            <a:r>
              <a:rPr lang="fr-FR" sz="3000" b="1" i="1" dirty="0">
                <a:latin typeface="Comic Sans MS" pitchFamily="66"/>
              </a:rPr>
              <a:t>Encadrement : équipe départementale CD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B62B0E-DCE3-4F43-5FFE-BB4DE7EE38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876299"/>
            <a:ext cx="10515600" cy="1325563"/>
          </a:xfrm>
        </p:spPr>
        <p:txBody>
          <a:bodyPr anchorCtr="1"/>
          <a:lstStyle/>
          <a:p>
            <a:pPr lvl="0" algn="ctr"/>
            <a:r>
              <a:rPr lang="fr-FR" sz="3600" b="1" i="1" dirty="0">
                <a:latin typeface="Comic Sans MS" pitchFamily="66"/>
              </a:rPr>
              <a:t>TOURNOI NOUVELLE AQUITAINE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7A3D45-3CF7-8BBF-7DC1-78BBB522CD9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240153"/>
            <a:ext cx="10515600" cy="4351338"/>
          </a:xfrm>
        </p:spPr>
        <p:txBody>
          <a:bodyPr/>
          <a:lstStyle/>
          <a:p>
            <a:pPr lvl="0"/>
            <a:r>
              <a:rPr lang="fr-FR" b="1" i="1" dirty="0">
                <a:latin typeface="Comic Sans MS" pitchFamily="66"/>
              </a:rPr>
              <a:t>Début des rencontres : 13h30</a:t>
            </a:r>
          </a:p>
          <a:p>
            <a:pPr lvl="0"/>
            <a:r>
              <a:rPr lang="fr-FR" b="1" i="1" dirty="0">
                <a:latin typeface="Comic Sans MS" pitchFamily="66"/>
              </a:rPr>
              <a:t>Terrain dimensions normales</a:t>
            </a:r>
          </a:p>
          <a:p>
            <a:pPr lvl="0"/>
            <a:r>
              <a:rPr lang="fr-FR" b="1" i="1" dirty="0">
                <a:latin typeface="Comic Sans MS" pitchFamily="66"/>
              </a:rPr>
              <a:t>Nombre de terrains : 2 </a:t>
            </a:r>
            <a:r>
              <a:rPr lang="fr-FR" b="1" i="1" dirty="0" err="1">
                <a:latin typeface="Comic Sans MS" pitchFamily="66"/>
              </a:rPr>
              <a:t>minimun</a:t>
            </a:r>
            <a:r>
              <a:rPr lang="fr-FR" b="1" i="1" dirty="0">
                <a:latin typeface="Comic Sans MS" pitchFamily="66"/>
              </a:rPr>
              <a:t> ou 3</a:t>
            </a:r>
          </a:p>
          <a:p>
            <a:pPr lvl="0"/>
            <a:r>
              <a:rPr lang="fr-FR" b="1" i="1" dirty="0">
                <a:latin typeface="Comic Sans MS" pitchFamily="66"/>
              </a:rPr>
              <a:t>Nombre de matches par équipes : 2</a:t>
            </a:r>
          </a:p>
          <a:p>
            <a:pPr lvl="0"/>
            <a:r>
              <a:rPr lang="fr-FR" b="1" i="1" dirty="0">
                <a:latin typeface="Comic Sans MS" pitchFamily="66"/>
              </a:rPr>
              <a:t>Temps de jeu : 1h00</a:t>
            </a:r>
          </a:p>
          <a:p>
            <a:pPr lvl="0"/>
            <a:r>
              <a:rPr lang="fr-FR" b="1" i="1" dirty="0">
                <a:latin typeface="Comic Sans MS" pitchFamily="66"/>
              </a:rPr>
              <a:t>Durée du matches : 2 X 15 minutes</a:t>
            </a:r>
          </a:p>
          <a:p>
            <a:pPr lvl="0"/>
            <a:r>
              <a:rPr lang="fr-FR" b="1" i="1" dirty="0">
                <a:latin typeface="Comic Sans MS" pitchFamily="66"/>
              </a:rPr>
              <a:t>Déroulement des matches : (1-2) ; (2 –3) ; (1-3)</a:t>
            </a:r>
          </a:p>
          <a:p>
            <a:pPr lvl="0"/>
            <a:r>
              <a:rPr lang="fr-FR" b="1" i="1" dirty="0">
                <a:latin typeface="Comic Sans MS" pitchFamily="66"/>
              </a:rPr>
              <a:t>Temps de repos entre 2 matches consécutifs : 15 mn </a:t>
            </a:r>
          </a:p>
          <a:p>
            <a:pPr lvl="0"/>
            <a:endParaRPr lang="fr-FR" b="1" i="1" dirty="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538C5-70AC-A8D9-0EA5-8F6F23C228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072261"/>
            <a:ext cx="10515600" cy="1325563"/>
          </a:xfrm>
        </p:spPr>
        <p:txBody>
          <a:bodyPr/>
          <a:lstStyle/>
          <a:p>
            <a:pPr lvl="0"/>
            <a:r>
              <a:rPr lang="fr-FR" sz="3600" b="1" i="1" dirty="0">
                <a:latin typeface="Comic Sans MS" pitchFamily="66"/>
              </a:rPr>
              <a:t>Tournoi Nouvelle Aquitaine:M13–M14–M15F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F5633F-4951-CEF9-2F59-B89976E426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lvl="0"/>
            <a:r>
              <a:rPr lang="fr-FR" sz="3200" b="1" i="1" dirty="0">
                <a:latin typeface="Comic Sans MS" pitchFamily="66"/>
              </a:rPr>
              <a:t>Arbitrage Sélection: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Matches enregistrés sur Ovale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1 arbitre désigné sur Ovale par catégorie soit 3 arbitres par plateau</a:t>
            </a:r>
          </a:p>
          <a:p>
            <a:pPr lvl="2"/>
            <a:endParaRPr lang="fr-FR" sz="2400" b="1" i="1" dirty="0">
              <a:latin typeface="Comic Sans MS" pitchFamily="66"/>
            </a:endParaRPr>
          </a:p>
          <a:p>
            <a:pPr lvl="0"/>
            <a:r>
              <a:rPr lang="fr-FR" sz="3200" b="1" i="1" dirty="0">
                <a:latin typeface="Comic Sans MS" pitchFamily="66"/>
              </a:rPr>
              <a:t>Accueil : 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1 responsable par terrain désigné par le CD qui reçoit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1 représentant départemental par catégorie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Goûters à la charge du CD qui reçoit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Gestion des feuilles de matches par le CD qui reçoit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F38F05-0D2C-E5F6-EE8C-5294D65D44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889381"/>
            <a:ext cx="10515600" cy="1325563"/>
          </a:xfrm>
        </p:spPr>
        <p:txBody>
          <a:bodyPr anchorCtr="1"/>
          <a:lstStyle/>
          <a:p>
            <a:pPr lvl="0" algn="ctr"/>
            <a:r>
              <a:rPr lang="fr-FR" b="1" i="1" dirty="0">
                <a:latin typeface="Comic Sans MS" pitchFamily="66"/>
              </a:rPr>
              <a:t>TOURNOI NOUVELLE AQUITAINE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A54B1D-A1E1-9802-EE34-65A82CD0E5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304540"/>
            <a:ext cx="10515600" cy="4351336"/>
          </a:xfrm>
        </p:spPr>
        <p:txBody>
          <a:bodyPr/>
          <a:lstStyle/>
          <a:p>
            <a:pPr lvl="0"/>
            <a:r>
              <a:rPr lang="fr-FR" b="1" dirty="0">
                <a:latin typeface="Comic Sans MS" pitchFamily="66"/>
              </a:rPr>
              <a:t>Journée finale : PERIGUEUX </a:t>
            </a:r>
          </a:p>
          <a:p>
            <a:pPr lvl="2"/>
            <a:r>
              <a:rPr lang="fr-FR" b="1" dirty="0">
                <a:latin typeface="Comic Sans MS" pitchFamily="66"/>
              </a:rPr>
              <a:t>M13 : les 6 premières équipes suite au classement des 3 journées de brassage (1 terrain)</a:t>
            </a:r>
          </a:p>
          <a:p>
            <a:pPr lvl="2"/>
            <a:r>
              <a:rPr lang="fr-FR" b="1" dirty="0">
                <a:latin typeface="Comic Sans MS" pitchFamily="66"/>
              </a:rPr>
              <a:t>M14 : 12 équipes : </a:t>
            </a:r>
          </a:p>
          <a:p>
            <a:pPr lvl="4"/>
            <a:r>
              <a:rPr lang="fr-FR" b="1" dirty="0">
                <a:latin typeface="Comic Sans MS" pitchFamily="66"/>
              </a:rPr>
              <a:t>6 équipes Niveau A (1 terrain)</a:t>
            </a:r>
          </a:p>
          <a:p>
            <a:pPr lvl="4"/>
            <a:r>
              <a:rPr lang="fr-FR" b="1" dirty="0">
                <a:latin typeface="Comic Sans MS" pitchFamily="66"/>
              </a:rPr>
              <a:t>6 équipes Niveau B (1 terrain)</a:t>
            </a:r>
          </a:p>
          <a:p>
            <a:pPr lvl="4"/>
            <a:endParaRPr lang="fr-FR" dirty="0"/>
          </a:p>
          <a:p>
            <a:pPr lvl="2"/>
            <a:r>
              <a:rPr lang="fr-FR" b="1" i="1" dirty="0">
                <a:latin typeface="Comic Sans MS" pitchFamily="66"/>
              </a:rPr>
              <a:t>M15F : les 6 premières équipes suite au classement des 3 journées de brassage (1 terrain)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D02AAA-23AC-A3CC-E888-40CD727A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072" y="1109472"/>
            <a:ext cx="9634728" cy="865632"/>
          </a:xfrm>
        </p:spPr>
        <p:txBody>
          <a:bodyPr>
            <a:normAutofit/>
          </a:bodyPr>
          <a:lstStyle/>
          <a:p>
            <a:pPr algn="ctr"/>
            <a:r>
              <a:rPr lang="fr-FR" sz="4000" b="1" i="1" dirty="0">
                <a:latin typeface="Comic Sans MS" panose="030F0702030302020204" pitchFamily="66" charset="0"/>
              </a:rPr>
              <a:t>TOURNOI NOUVELLE AQUITAINE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C6AF5-4480-4F99-7F6C-C442D8B4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407"/>
            <a:ext cx="10515600" cy="40555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i="1" dirty="0">
                <a:latin typeface="Comic Sans MS" panose="030F0702030302020204" pitchFamily="66" charset="0"/>
              </a:rPr>
              <a:t>CLASSEMENT</a:t>
            </a:r>
          </a:p>
          <a:p>
            <a:pPr marL="0" indent="0">
              <a:buNone/>
            </a:pPr>
            <a:r>
              <a:rPr lang="fr-FR" b="1" i="1" dirty="0">
                <a:latin typeface="Comic Sans MS" panose="030F0702030302020204" pitchFamily="66" charset="0"/>
              </a:rPr>
              <a:t>	</a:t>
            </a:r>
            <a:r>
              <a:rPr lang="fr-FR" sz="2000" b="1" i="1" dirty="0">
                <a:latin typeface="Comic Sans MS" panose="030F0702030302020204" pitchFamily="66" charset="0"/>
              </a:rPr>
              <a:t>Victoire : 3pts – Nul : 2pts – Défaite : 1pt – 5 essais d’écart maximum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/>
              <a:t>- </a:t>
            </a:r>
            <a:r>
              <a:rPr lang="fr-FR" sz="2400" b="1" i="1" dirty="0">
                <a:latin typeface="Comic Sans MS" panose="030F0702030302020204" pitchFamily="66" charset="0"/>
              </a:rPr>
              <a:t>Si égalité il sera appliqué pour départager les équipes </a:t>
            </a:r>
            <a:r>
              <a:rPr lang="fr-FR" b="1" i="1" dirty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fr-FR" b="1" dirty="0">
                <a:latin typeface="Comic Sans MS" panose="030F0702030302020204" pitchFamily="66" charset="0"/>
              </a:rPr>
              <a:t>		</a:t>
            </a:r>
            <a:r>
              <a:rPr lang="fr-FR" sz="2400" b="1" dirty="0">
                <a:latin typeface="Comic Sans MS" panose="030F0702030302020204" pitchFamily="66" charset="0"/>
              </a:rPr>
              <a:t>1- éthique fiche de suivi référent départemental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2- cartons rouges joueurs ou éducateurs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3- cartons jaunes joueurs ou éducateurs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4- goal </a:t>
            </a:r>
            <a:r>
              <a:rPr lang="fr-FR" sz="2400" b="1" dirty="0" err="1">
                <a:latin typeface="Comic Sans MS" panose="030F0702030302020204" pitchFamily="66" charset="0"/>
              </a:rPr>
              <a:t>average</a:t>
            </a:r>
            <a:r>
              <a:rPr lang="fr-FR" sz="2400" b="1" dirty="0">
                <a:latin typeface="Comic Sans MS" panose="030F0702030302020204" pitchFamily="66" charset="0"/>
              </a:rPr>
              <a:t> particulier si les CD se sont rencontrés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5- nombre d’essais marqués sur les 3 journées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6- nombres d’essai encaissés sur les 3 journées</a:t>
            </a:r>
            <a:r>
              <a:rPr lang="fr-FR" b="1" dirty="0">
                <a:latin typeface="Comic Sans MS" panose="030F0702030302020204" pitchFamily="66" charset="0"/>
              </a:rPr>
              <a:t>	</a:t>
            </a:r>
            <a:r>
              <a:rPr lang="fr-FR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6125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FC594-35AF-A002-C166-2555EE004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1120"/>
            <a:ext cx="10515600" cy="731520"/>
          </a:xfrm>
        </p:spPr>
        <p:txBody>
          <a:bodyPr>
            <a:normAutofit fontScale="90000"/>
          </a:bodyPr>
          <a:lstStyle/>
          <a:p>
            <a:pPr algn="r"/>
            <a:r>
              <a:rPr lang="fr-FR" sz="4000" b="1" i="1" dirty="0">
                <a:latin typeface="Comic Sans MS" panose="030F0702030302020204" pitchFamily="66" charset="0"/>
              </a:rPr>
              <a:t>    TOURNOI NOUVELLE AQUITAINE</a:t>
            </a:r>
            <a:r>
              <a:rPr lang="fr-FR" b="1" i="1" dirty="0"/>
              <a:t>	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33E3FE-6199-1795-E7E0-1757F75B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823"/>
            <a:ext cx="10515600" cy="3775139"/>
          </a:xfrm>
        </p:spPr>
        <p:txBody>
          <a:bodyPr/>
          <a:lstStyle/>
          <a:p>
            <a:r>
              <a:rPr lang="fr-FR" sz="2000" b="1" i="1" dirty="0">
                <a:latin typeface="Comic Sans MS" panose="030F0702030302020204" pitchFamily="66" charset="0"/>
              </a:rPr>
              <a:t>REMBOURSEMENT</a:t>
            </a:r>
          </a:p>
          <a:p>
            <a:pPr lvl="2"/>
            <a:r>
              <a:rPr lang="fr-FR" sz="2400" b="1" dirty="0">
                <a:latin typeface="Comic Sans MS" panose="030F0702030302020204" pitchFamily="66" charset="0"/>
              </a:rPr>
              <a:t>4</a:t>
            </a:r>
            <a:r>
              <a:rPr lang="fr-FR" sz="2400" b="1" baseline="30000" dirty="0">
                <a:latin typeface="Comic Sans MS" panose="030F0702030302020204" pitchFamily="66" charset="0"/>
              </a:rPr>
              <a:t>ème</a:t>
            </a:r>
            <a:r>
              <a:rPr lang="fr-FR" sz="2400" b="1" dirty="0">
                <a:latin typeface="Comic Sans MS" panose="030F0702030302020204" pitchFamily="66" charset="0"/>
              </a:rPr>
              <a:t> journée 22 avril 2023 : </a:t>
            </a:r>
          </a:p>
          <a:p>
            <a:pPr lvl="3"/>
            <a:r>
              <a:rPr lang="fr-FR" sz="2000" dirty="0">
                <a:latin typeface="Comic Sans MS" panose="030F0702030302020204" pitchFamily="66" charset="0"/>
              </a:rPr>
              <a:t>Frais d’accueil et frais d’organisation (réunion – goûters – récompenses)</a:t>
            </a:r>
          </a:p>
          <a:p>
            <a:pPr lvl="3"/>
            <a:r>
              <a:rPr lang="fr-FR" sz="2000" dirty="0">
                <a:latin typeface="Comic Sans MS" panose="030F0702030302020204" pitchFamily="66" charset="0"/>
              </a:rPr>
              <a:t>Frais de déplacement des CD sur présentation des factures en fonction de la somme allouée sur le budget prévisionnel de la Ligue Nouvelle Aquitaine</a:t>
            </a:r>
          </a:p>
          <a:p>
            <a:pPr lvl="2"/>
            <a:r>
              <a:rPr lang="fr-FR" b="1" dirty="0">
                <a:latin typeface="Comic Sans MS" panose="030F0702030302020204" pitchFamily="66" charset="0"/>
              </a:rPr>
              <a:t>Journées de brassage :</a:t>
            </a:r>
          </a:p>
          <a:p>
            <a:pPr lvl="3"/>
            <a:r>
              <a:rPr lang="fr-FR" sz="2000" dirty="0">
                <a:latin typeface="Comic Sans MS" panose="030F0702030302020204" pitchFamily="66" charset="0"/>
              </a:rPr>
              <a:t>Frais de déplacement des CD sur présentation des factures en fonction de la somme allouée sur le budget prévisionnel de la Ligue Nouvelle Aquitaine</a:t>
            </a:r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22175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495</Words>
  <Application>Microsoft Office PowerPoint</Application>
  <PresentationFormat>Grand écran</PresentationFormat>
  <Paragraphs>72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Thème Office</vt:lpstr>
      <vt:lpstr>TOURNOI NOUVELLE AQUITAINE</vt:lpstr>
      <vt:lpstr>TOURNOI NOUVELLE AQUITAINE</vt:lpstr>
      <vt:lpstr>DEROULEMENT</vt:lpstr>
      <vt:lpstr>TOURNOI NOUVELLE AQUITAINE</vt:lpstr>
      <vt:lpstr>Tournoi Nouvelle Aquitaine:M13–M14–M15F</vt:lpstr>
      <vt:lpstr>TOURNOI NOUVELLE AQUITAINE</vt:lpstr>
      <vt:lpstr>TOURNOI NOUVELLE AQUITAINE</vt:lpstr>
      <vt:lpstr>    TOURNOI NOUVELLE AQUITAINE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FOAD</dc:title>
  <dc:creator>clement jales</dc:creator>
  <cp:lastModifiedBy>jean claude Tomasella</cp:lastModifiedBy>
  <cp:revision>44</cp:revision>
  <dcterms:created xsi:type="dcterms:W3CDTF">2022-08-30T09:47:11Z</dcterms:created>
  <dcterms:modified xsi:type="dcterms:W3CDTF">2022-12-15T14:03:47Z</dcterms:modified>
</cp:coreProperties>
</file>